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9" r:id="rId3"/>
    <p:sldId id="301" r:id="rId4"/>
    <p:sldId id="310" r:id="rId5"/>
    <p:sldId id="279" r:id="rId6"/>
    <p:sldId id="269" r:id="rId7"/>
    <p:sldId id="282" r:id="rId8"/>
    <p:sldId id="281" r:id="rId9"/>
    <p:sldId id="283" r:id="rId10"/>
    <p:sldId id="270" r:id="rId11"/>
    <p:sldId id="258" r:id="rId12"/>
    <p:sldId id="284" r:id="rId13"/>
    <p:sldId id="267" r:id="rId14"/>
    <p:sldId id="285" r:id="rId15"/>
    <p:sldId id="286" r:id="rId16"/>
    <p:sldId id="271" r:id="rId17"/>
    <p:sldId id="272" r:id="rId18"/>
    <p:sldId id="273" r:id="rId19"/>
    <p:sldId id="274" r:id="rId20"/>
    <p:sldId id="259" r:id="rId21"/>
    <p:sldId id="260" r:id="rId22"/>
    <p:sldId id="261" r:id="rId23"/>
    <p:sldId id="262" r:id="rId24"/>
    <p:sldId id="263" r:id="rId25"/>
    <p:sldId id="264" r:id="rId26"/>
    <p:sldId id="266" r:id="rId27"/>
    <p:sldId id="275" r:id="rId28"/>
    <p:sldId id="287" r:id="rId29"/>
    <p:sldId id="289" r:id="rId30"/>
    <p:sldId id="291" r:id="rId31"/>
    <p:sldId id="303" r:id="rId32"/>
    <p:sldId id="302" r:id="rId33"/>
    <p:sldId id="304" r:id="rId34"/>
    <p:sldId id="305" r:id="rId35"/>
    <p:sldId id="306" r:id="rId36"/>
    <p:sldId id="307" r:id="rId37"/>
    <p:sldId id="308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10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8"/>
    <p:restoredTop sz="94679"/>
  </p:normalViewPr>
  <p:slideViewPr>
    <p:cSldViewPr snapToGrid="0" snapToObjects="1">
      <p:cViewPr varScale="1">
        <p:scale>
          <a:sx n="87" d="100"/>
          <a:sy n="87" d="100"/>
        </p:scale>
        <p:origin x="7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our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5FECA-40B2-C64E-91C1-F8D0624D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D052-F5BD-C947-9A00-16028081E6E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Cartographic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1B6AF-BAAA-BF4C-9A7E-AA133D52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2694079"/>
            <a:ext cx="6891130" cy="230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DA024F-EB0A-064C-AAF7-FE9BACB5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87" y="3573614"/>
            <a:ext cx="475974" cy="540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9A1DF1-7E81-E045-9060-25EB9D8E9A89}"/>
              </a:ext>
            </a:extLst>
          </p:cNvPr>
          <p:cNvSpPr txBox="1"/>
          <p:nvPr/>
        </p:nvSpPr>
        <p:spPr>
          <a:xfrm>
            <a:off x="7203385" y="4905538"/>
            <a:ext cx="814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Roth</a:t>
            </a: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628650" y="396207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8" y="2941981"/>
            <a:ext cx="4013207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43" y="2941981"/>
            <a:ext cx="4013207" cy="293824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941981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Hot spot mapping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Crisis intervention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Gill Sans MT" panose="020B0502020104020203" pitchFamily="34" charset="0"/>
              </a:rPr>
              <a:t>**Transition to open data somehow</a:t>
            </a:r>
            <a:endParaRPr lang="en-US" i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736765" y="3747578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Could probably cut this slide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>
              <a:latin typeface="Gill Sans MT" panose="020B0502020104020203" pitchFamily="34" charset="0"/>
            </a:endParaRP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21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0"/>
              </a:rPr>
              <a:t>st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Century Police Task Force emphasizes need to build bridges between police and community by offering transparency through open-data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**Trying to link open data into motivation…the location of this slide may not be ideal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CD9D3-D32E-49B2-97A4-67BFEE44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" y="3657600"/>
            <a:ext cx="7280031" cy="25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Two part: 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New national standard for crime reporting: NIBRS</a:t>
            </a:r>
          </a:p>
          <a:p>
            <a:pPr marL="971550" lvl="1" indent="-514350">
              <a:buAutoNum type="arabicPeriod"/>
            </a:pPr>
            <a:endParaRPr lang="en-US" dirty="0"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No current standards for geographical visualization of NIBRS data for the public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5866</TotalTime>
  <Words>896</Words>
  <Application>Microsoft Office PowerPoint</Application>
  <PresentationFormat>On-screen Show (4:3)</PresentationFormat>
  <Paragraphs>261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Crime Mapping</vt:lpstr>
      <vt:lpstr>Open Data</vt:lpstr>
      <vt:lpstr>Motivation</vt:lpstr>
      <vt:lpstr>Motivation</vt:lpstr>
      <vt:lpstr>Motivation</vt:lpstr>
      <vt:lpstr>Motivation</vt:lpstr>
      <vt:lpstr>Motivation behind our Geovisual Framework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74</cp:revision>
  <dcterms:created xsi:type="dcterms:W3CDTF">2017-03-18T16:30:52Z</dcterms:created>
  <dcterms:modified xsi:type="dcterms:W3CDTF">2018-07-06T19:15:05Z</dcterms:modified>
</cp:coreProperties>
</file>